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1" r:id="rId2"/>
    <p:sldId id="271" r:id="rId3"/>
    <p:sldId id="266" r:id="rId4"/>
    <p:sldId id="268" r:id="rId5"/>
    <p:sldId id="260" r:id="rId6"/>
    <p:sldId id="257" r:id="rId7"/>
    <p:sldId id="258" r:id="rId8"/>
    <p:sldId id="259" r:id="rId9"/>
    <p:sldId id="264" r:id="rId10"/>
    <p:sldId id="265" r:id="rId11"/>
    <p:sldId id="269" r:id="rId12"/>
    <p:sldId id="270" r:id="rId13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D5F0-73E9-4F61-B58A-3F28912589B7}" type="datetimeFigureOut">
              <a:rPr lang="et-EE" smtClean="0"/>
              <a:t>9.09.2014</a:t>
            </a:fld>
            <a:endParaRPr lang="et-EE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6A99FE-713B-41F3-B7DB-4C3B92EF8F92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D5F0-73E9-4F61-B58A-3F28912589B7}" type="datetimeFigureOut">
              <a:rPr lang="et-EE" smtClean="0"/>
              <a:t>9.09.2014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99FE-713B-41F3-B7DB-4C3B92EF8F92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D5F0-73E9-4F61-B58A-3F28912589B7}" type="datetimeFigureOut">
              <a:rPr lang="et-EE" smtClean="0"/>
              <a:t>9.09.2014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99FE-713B-41F3-B7DB-4C3B92EF8F92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D5F0-73E9-4F61-B58A-3F28912589B7}" type="datetimeFigureOut">
              <a:rPr lang="et-EE" smtClean="0"/>
              <a:t>9.09.2014</a:t>
            </a:fld>
            <a:endParaRPr lang="et-E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t-E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06A99FE-713B-41F3-B7DB-4C3B92EF8F92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D5F0-73E9-4F61-B58A-3F28912589B7}" type="datetimeFigureOut">
              <a:rPr lang="et-EE" smtClean="0"/>
              <a:t>9.09.2014</a:t>
            </a:fld>
            <a:endParaRPr lang="et-E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99FE-713B-41F3-B7DB-4C3B92EF8F92}" type="slidenum">
              <a:rPr lang="et-EE" smtClean="0"/>
              <a:t>‹#›</a:t>
            </a:fld>
            <a:endParaRPr lang="et-E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D5F0-73E9-4F61-B58A-3F28912589B7}" type="datetimeFigureOut">
              <a:rPr lang="et-EE" smtClean="0"/>
              <a:t>9.09.2014</a:t>
            </a:fld>
            <a:endParaRPr lang="et-E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99FE-713B-41F3-B7DB-4C3B92EF8F92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D5F0-73E9-4F61-B58A-3F28912589B7}" type="datetimeFigureOut">
              <a:rPr lang="et-EE" smtClean="0"/>
              <a:t>9.09.2014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06A99FE-713B-41F3-B7DB-4C3B92EF8F92}" type="slidenum">
              <a:rPr lang="et-EE" smtClean="0"/>
              <a:t>‹#›</a:t>
            </a:fld>
            <a:endParaRPr lang="et-EE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D5F0-73E9-4F61-B58A-3F28912589B7}" type="datetimeFigureOut">
              <a:rPr lang="et-EE" smtClean="0"/>
              <a:t>9.09.2014</a:t>
            </a:fld>
            <a:endParaRPr lang="et-E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99FE-713B-41F3-B7DB-4C3B92EF8F92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D5F0-73E9-4F61-B58A-3F28912589B7}" type="datetimeFigureOut">
              <a:rPr lang="et-EE" smtClean="0"/>
              <a:t>9.09.2014</a:t>
            </a:fld>
            <a:endParaRPr lang="et-EE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99FE-713B-41F3-B7DB-4C3B92EF8F92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D5F0-73E9-4F61-B58A-3F28912589B7}" type="datetimeFigureOut">
              <a:rPr lang="et-EE" smtClean="0"/>
              <a:t>9.09.2014</a:t>
            </a:fld>
            <a:endParaRPr lang="et-EE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99FE-713B-41F3-B7DB-4C3B92EF8F92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D5F0-73E9-4F61-B58A-3F28912589B7}" type="datetimeFigureOut">
              <a:rPr lang="et-EE" smtClean="0"/>
              <a:t>9.09.2014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99FE-713B-41F3-B7DB-4C3B92EF8F92}" type="slidenum">
              <a:rPr lang="et-EE" smtClean="0"/>
              <a:t>‹#›</a:t>
            </a:fld>
            <a:endParaRPr lang="et-EE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7DAD5F0-73E9-4F61-B58A-3F28912589B7}" type="datetimeFigureOut">
              <a:rPr lang="et-EE" smtClean="0"/>
              <a:t>9.09.2014</a:t>
            </a:fld>
            <a:endParaRPr lang="et-EE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6A99FE-713B-41F3-B7DB-4C3B92EF8F92}" type="slidenum">
              <a:rPr lang="et-EE" smtClean="0"/>
              <a:t>‹#›</a:t>
            </a:fld>
            <a:endParaRPr lang="et-EE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/>
            </a:r>
            <a:br>
              <a:rPr lang="et-EE" dirty="0" smtClean="0"/>
            </a:br>
            <a:r>
              <a:rPr lang="en-US" dirty="0"/>
              <a:t/>
            </a:r>
            <a:br>
              <a:rPr lang="en-US" dirty="0"/>
            </a:b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t-EE" sz="4000" dirty="0" smtClean="0"/>
              <a:t> </a:t>
            </a:r>
            <a:r>
              <a:rPr lang="en-US" sz="4000" dirty="0" smtClean="0"/>
              <a:t>The </a:t>
            </a:r>
            <a:r>
              <a:rPr lang="en-US" sz="4000" dirty="0" smtClean="0"/>
              <a:t>Town of Windsor</a:t>
            </a:r>
            <a:r>
              <a:rPr lang="et-EE" sz="4000" dirty="0" smtClean="0"/>
              <a:t/>
            </a:r>
            <a:br>
              <a:rPr lang="et-EE" sz="4000" dirty="0" smtClean="0"/>
            </a:br>
            <a:r>
              <a:rPr lang="en-US" sz="4000" dirty="0" smtClean="0"/>
              <a:t> Berkshire</a:t>
            </a:r>
            <a:r>
              <a:rPr lang="et-EE" sz="4000" dirty="0" smtClean="0"/>
              <a:t/>
            </a:r>
            <a:br>
              <a:rPr lang="et-EE" sz="4000" dirty="0" smtClean="0"/>
            </a:br>
            <a:r>
              <a:rPr lang="et-EE" sz="4000" dirty="0" smtClean="0"/>
              <a:t> </a:t>
            </a:r>
            <a:r>
              <a:rPr lang="en-US" sz="4000" dirty="0" smtClean="0"/>
              <a:t>UK</a:t>
            </a:r>
            <a:endParaRPr lang="et-EE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b="0" dirty="0" smtClean="0"/>
              <a:t>Ascot racecourse</a:t>
            </a:r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223448" cy="768350"/>
          </a:xfrm>
        </p:spPr>
        <p:txBody>
          <a:bodyPr>
            <a:normAutofit/>
          </a:bodyPr>
          <a:lstStyle/>
          <a:p>
            <a:r>
              <a:rPr lang="et-EE" sz="2000" dirty="0" smtClean="0"/>
              <a:t>England's </a:t>
            </a:r>
            <a:r>
              <a:rPr lang="et-EE" sz="2000" dirty="0" smtClean="0"/>
              <a:t>most </a:t>
            </a:r>
            <a:r>
              <a:rPr lang="et-EE" sz="2000" dirty="0" smtClean="0"/>
              <a:t>famous </a:t>
            </a:r>
            <a:r>
              <a:rPr lang="et-EE" sz="2000" dirty="0" smtClean="0"/>
              <a:t>racecourse. I</a:t>
            </a:r>
            <a:r>
              <a:rPr lang="en-US" sz="2000" dirty="0" err="1" smtClean="0"/>
              <a:t>t's</a:t>
            </a:r>
            <a:r>
              <a:rPr lang="en-US" sz="2000" dirty="0" smtClean="0"/>
              <a:t> </a:t>
            </a:r>
            <a:r>
              <a:rPr lang="en-US" sz="2000" dirty="0" smtClean="0"/>
              <a:t>only six miles from Windsor </a:t>
            </a:r>
            <a:r>
              <a:rPr lang="en-US" sz="2000" dirty="0" smtClean="0"/>
              <a:t>Castle</a:t>
            </a:r>
            <a:r>
              <a:rPr lang="et-EE" sz="2000" dirty="0" smtClean="0"/>
              <a:t>. </a:t>
            </a:r>
            <a:r>
              <a:rPr lang="en-US" sz="2000" dirty="0" smtClean="0"/>
              <a:t>Ascot is used for thoroughbred horse </a:t>
            </a:r>
            <a:r>
              <a:rPr lang="en-US" sz="2000" dirty="0" smtClean="0"/>
              <a:t>racing</a:t>
            </a:r>
            <a:r>
              <a:rPr lang="et-EE" sz="2000" dirty="0" smtClean="0"/>
              <a:t>.</a:t>
            </a:r>
            <a:endParaRPr lang="et-EE" sz="2000" dirty="0"/>
          </a:p>
        </p:txBody>
      </p:sp>
      <p:pic>
        <p:nvPicPr>
          <p:cNvPr id="7" name="Picture Placeholder 6" descr="ay112705970ascot-englan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686" r="4686"/>
          <a:stretch>
            <a:fillRect/>
          </a:stretch>
        </p:blipFill>
        <p:spPr>
          <a:xfrm>
            <a:off x="3491880" y="836712"/>
            <a:ext cx="50292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legoland-minilan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0" dirty="0" smtClean="0"/>
              <a:t>Legoland windsor resort</a:t>
            </a:r>
            <a:endParaRPr lang="et-EE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511480" cy="76835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Legoland</a:t>
            </a:r>
            <a:r>
              <a:rPr lang="en-US" sz="2000" dirty="0" smtClean="0"/>
              <a:t> Windsor Resort also known as </a:t>
            </a:r>
            <a:r>
              <a:rPr lang="en-US" sz="2000" dirty="0" err="1" smtClean="0"/>
              <a:t>Legoland</a:t>
            </a:r>
            <a:r>
              <a:rPr lang="en-US" sz="2000" dirty="0" smtClean="0"/>
              <a:t> Windsor is a child-oriented theme park and </a:t>
            </a:r>
            <a:r>
              <a:rPr lang="en-US" sz="2000" dirty="0" smtClean="0"/>
              <a:t>resort</a:t>
            </a:r>
            <a:r>
              <a:rPr lang="et-EE" sz="2000" dirty="0" smtClean="0"/>
              <a:t>.</a:t>
            </a:r>
            <a:endParaRPr lang="et-E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avill-garde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250" r="4250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0" dirty="0" smtClean="0"/>
              <a:t>The Savill garden</a:t>
            </a:r>
            <a:endParaRPr lang="et-EE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079432" cy="76835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 </a:t>
            </a:r>
            <a:r>
              <a:rPr lang="en-US" sz="2000" dirty="0" err="1" smtClean="0"/>
              <a:t>Savill</a:t>
            </a:r>
            <a:r>
              <a:rPr lang="en-US" sz="2000" dirty="0" smtClean="0"/>
              <a:t> Garden is an enclosed part of </a:t>
            </a:r>
            <a:r>
              <a:rPr lang="en-US" sz="2000" dirty="0" smtClean="0"/>
              <a:t>Winds</a:t>
            </a:r>
            <a:r>
              <a:rPr lang="et-EE" sz="2000" dirty="0" smtClean="0"/>
              <a:t>or Great Park</a:t>
            </a:r>
            <a:r>
              <a:rPr lang="en-US" sz="2000" dirty="0" smtClean="0"/>
              <a:t> in England, created by Sir Eric </a:t>
            </a:r>
            <a:r>
              <a:rPr lang="en-US" sz="2000" dirty="0" err="1" smtClean="0"/>
              <a:t>Savill</a:t>
            </a:r>
            <a:r>
              <a:rPr lang="en-US" sz="2000" dirty="0" smtClean="0"/>
              <a:t> in the 1930s. </a:t>
            </a:r>
            <a:r>
              <a:rPr lang="en-US" sz="2000" dirty="0" smtClean="0"/>
              <a:t>It is managed by the </a:t>
            </a:r>
            <a:r>
              <a:rPr lang="et-EE" sz="2000" dirty="0" smtClean="0"/>
              <a:t>Crown Estate</a:t>
            </a:r>
            <a:r>
              <a:rPr lang="en-US" sz="2000" dirty="0" smtClean="0"/>
              <a:t> and charges an entrance </a:t>
            </a:r>
            <a:r>
              <a:rPr lang="en-US" sz="2000" dirty="0" smtClean="0"/>
              <a:t>fee</a:t>
            </a:r>
            <a:r>
              <a:rPr lang="et-EE" sz="2000" dirty="0" smtClean="0"/>
              <a:t>.</a:t>
            </a:r>
            <a:endParaRPr lang="et-E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Content Placeholder 3" descr="column_map_U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74204" y="1554163"/>
            <a:ext cx="2947991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539623-windsor-castle-and-river-thames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167" r="416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Windsor </a:t>
            </a:r>
            <a:r>
              <a:rPr lang="en-US" b="0" dirty="0" smtClean="0"/>
              <a:t>and </a:t>
            </a:r>
            <a:r>
              <a:rPr lang="en-US" b="0" dirty="0"/>
              <a:t>River </a:t>
            </a:r>
            <a:r>
              <a:rPr lang="en-US" b="0" dirty="0" smtClean="0"/>
              <a:t>Thames</a:t>
            </a:r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295456" cy="7683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small town of </a:t>
            </a:r>
            <a:r>
              <a:rPr lang="en-US" sz="2000" dirty="0" smtClean="0"/>
              <a:t>Windsor </a:t>
            </a:r>
            <a:r>
              <a:rPr lang="en-US" sz="2000" dirty="0" smtClean="0"/>
              <a:t>lies on the south bank of the </a:t>
            </a:r>
            <a:r>
              <a:rPr lang="et-EE" sz="2000" smtClean="0"/>
              <a:t>River Thames,      </a:t>
            </a:r>
            <a:r>
              <a:rPr lang="en-US" sz="2000" dirty="0" smtClean="0"/>
              <a:t>22 </a:t>
            </a:r>
            <a:r>
              <a:rPr lang="en-US" sz="2000" dirty="0" smtClean="0"/>
              <a:t>miles west of the center of </a:t>
            </a:r>
            <a:r>
              <a:rPr lang="en-US" sz="2000" dirty="0" smtClean="0"/>
              <a:t>L</a:t>
            </a:r>
            <a:r>
              <a:rPr lang="et-EE" sz="2000" dirty="0" smtClean="0"/>
              <a:t>ondon.</a:t>
            </a:r>
            <a:endParaRPr lang="et-E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_59951926_5995192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328" r="11328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93760"/>
            <a:ext cx="6927304" cy="522288"/>
          </a:xfrm>
        </p:spPr>
        <p:txBody>
          <a:bodyPr>
            <a:normAutofit fontScale="90000"/>
          </a:bodyPr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et-EE" sz="2200" b="0" dirty="0" smtClean="0"/>
              <a:t>population</a:t>
            </a:r>
            <a:endParaRPr lang="et-EE" sz="22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511480" cy="768350"/>
          </a:xfrm>
        </p:spPr>
        <p:txBody>
          <a:bodyPr>
            <a:normAutofit/>
          </a:bodyPr>
          <a:lstStyle/>
          <a:p>
            <a:endParaRPr lang="et-EE" dirty="0" smtClean="0"/>
          </a:p>
          <a:p>
            <a:r>
              <a:rPr lang="en-US" sz="2000" dirty="0" smtClean="0"/>
              <a:t>Windsor </a:t>
            </a:r>
            <a:r>
              <a:rPr lang="en-US" sz="2000" dirty="0" smtClean="0"/>
              <a:t>has a population of over </a:t>
            </a:r>
            <a:r>
              <a:rPr lang="et-EE" sz="2000" dirty="0" smtClean="0"/>
              <a:t> </a:t>
            </a:r>
            <a:r>
              <a:rPr lang="en-US" sz="2000" dirty="0" smtClean="0"/>
              <a:t>31,000</a:t>
            </a:r>
            <a:r>
              <a:rPr lang="et-EE" sz="2000" dirty="0" smtClean="0"/>
              <a:t> </a:t>
            </a:r>
            <a:r>
              <a:rPr lang="en-US" sz="2000" dirty="0" smtClean="0"/>
              <a:t>people</a:t>
            </a:r>
            <a:r>
              <a:rPr lang="et-EE" sz="2000" dirty="0" smtClean="0"/>
              <a:t>.</a:t>
            </a:r>
            <a:endParaRPr lang="et-E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llalaaditud fail 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668" r="3668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797152"/>
            <a:ext cx="5867400" cy="522288"/>
          </a:xfrm>
        </p:spPr>
        <p:txBody>
          <a:bodyPr/>
          <a:lstStyle/>
          <a:p>
            <a:r>
              <a:rPr lang="et-EE" b="0" dirty="0" smtClean="0"/>
              <a:t>Windsor castle</a:t>
            </a:r>
            <a:endParaRPr lang="et-EE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84" y="5373216"/>
            <a:ext cx="7550224" cy="16527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Windsor Castle </a:t>
            </a:r>
            <a:r>
              <a:rPr lang="en-US" sz="2000" dirty="0" smtClean="0"/>
              <a:t>is home to Her Majesty Queen Elizabeth </a:t>
            </a:r>
            <a:r>
              <a:rPr lang="en-US" sz="2000" dirty="0" smtClean="0"/>
              <a:t>II</a:t>
            </a:r>
            <a:r>
              <a:rPr lang="et-EE" sz="2000" dirty="0" smtClean="0"/>
              <a:t>. </a:t>
            </a:r>
            <a:r>
              <a:rPr lang="en-US" sz="2000" dirty="0" smtClean="0"/>
              <a:t>It </a:t>
            </a:r>
            <a:r>
              <a:rPr lang="en-US" sz="2000" dirty="0" smtClean="0"/>
              <a:t>is the largest </a:t>
            </a:r>
            <a:r>
              <a:rPr lang="en-US" sz="2000" dirty="0" smtClean="0"/>
              <a:t>inhabited </a:t>
            </a:r>
            <a:r>
              <a:rPr lang="en-US" sz="2000" dirty="0" smtClean="0"/>
              <a:t>castle in the world and has been a Royal home for over 900 years.</a:t>
            </a:r>
            <a:endParaRPr lang="et-EE" sz="2000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een's 83rd Birthday Royal Standard flies over Round Tower in Windsor Castle 21 April 200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2752" b="22752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800600"/>
            <a:ext cx="7920880" cy="566738"/>
          </a:xfrm>
        </p:spPr>
        <p:txBody>
          <a:bodyPr>
            <a:noAutofit/>
          </a:bodyPr>
          <a:lstStyle/>
          <a:p>
            <a:r>
              <a:rPr lang="en-US" b="0" dirty="0" smtClean="0"/>
              <a:t>Royal Standard flies over Round Tower in Windsor Castle</a:t>
            </a:r>
            <a:endParaRPr lang="et-EE" b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560" y="5367338"/>
            <a:ext cx="7920880" cy="804862"/>
          </a:xfrm>
        </p:spPr>
        <p:txBody>
          <a:bodyPr>
            <a:noAutofit/>
          </a:bodyPr>
          <a:lstStyle/>
          <a:p>
            <a:r>
              <a:rPr lang="en-US" sz="2000" dirty="0" smtClean="0"/>
              <a:t>Windsor Castle always has a flag flying over it. When Her Majesty is in residence, the Royal Standard flies</a:t>
            </a:r>
            <a:r>
              <a:rPr lang="et-EE" sz="2000" dirty="0" smtClean="0"/>
              <a:t>.</a:t>
            </a:r>
            <a:r>
              <a:rPr lang="en-US" sz="2000" dirty="0" smtClean="0"/>
              <a:t> </a:t>
            </a:r>
            <a:endParaRPr lang="et-E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dsc_0167-royal-standar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84" r="1384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6811144" cy="566738"/>
          </a:xfrm>
        </p:spPr>
        <p:txBody>
          <a:bodyPr>
            <a:normAutofit/>
          </a:bodyPr>
          <a:lstStyle/>
          <a:p>
            <a:r>
              <a:rPr lang="et-EE" b="0" dirty="0" smtClean="0"/>
              <a:t>Royal Standard</a:t>
            </a:r>
            <a:endParaRPr lang="et-EE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5373216"/>
            <a:ext cx="8208912" cy="1296144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The </a:t>
            </a:r>
            <a:r>
              <a:rPr lang="en-US" sz="2000" dirty="0"/>
              <a:t>size of the flag depends, usually, on the weather/wind conditions, but on birthdays—real and official—the flag is supersize and is visible from miles around when there is a good breeze.</a:t>
            </a:r>
            <a:endParaRPr lang="et-E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wincsl_140901L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892" r="1892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800600"/>
            <a:ext cx="6739136" cy="566738"/>
          </a:xfrm>
        </p:spPr>
        <p:txBody>
          <a:bodyPr>
            <a:normAutofit/>
          </a:bodyPr>
          <a:lstStyle/>
          <a:p>
            <a:r>
              <a:rPr lang="en-US" b="0" dirty="0"/>
              <a:t>Union </a:t>
            </a:r>
            <a:r>
              <a:rPr lang="en-US" b="0" dirty="0" smtClean="0"/>
              <a:t>Jack</a:t>
            </a:r>
            <a:r>
              <a:rPr lang="et-EE" b="0" dirty="0" smtClean="0"/>
              <a:t> is raised at all other times</a:t>
            </a:r>
            <a:endParaRPr lang="et-EE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52" y="5367338"/>
            <a:ext cx="8064896" cy="1230014"/>
          </a:xfrm>
        </p:spPr>
        <p:txBody>
          <a:bodyPr>
            <a:normAutofit/>
          </a:bodyPr>
          <a:lstStyle/>
          <a:p>
            <a:r>
              <a:rPr lang="en-US" sz="2000" dirty="0"/>
              <a:t>The Union </a:t>
            </a:r>
            <a:r>
              <a:rPr lang="en-US" sz="2000" dirty="0" smtClean="0"/>
              <a:t>flag (Union Jack) </a:t>
            </a:r>
            <a:r>
              <a:rPr lang="en-US" sz="2000" dirty="0" smtClean="0"/>
              <a:t>flies </a:t>
            </a:r>
            <a:r>
              <a:rPr lang="en-US" sz="2000" dirty="0"/>
              <a:t>over the round tower at Windsor </a:t>
            </a:r>
            <a:r>
              <a:rPr lang="en-US" sz="2000" dirty="0" smtClean="0"/>
              <a:t>Cast</a:t>
            </a:r>
            <a:r>
              <a:rPr lang="et-EE" sz="2000" dirty="0" smtClean="0"/>
              <a:t>le when Her Majesty is not in residence</a:t>
            </a:r>
            <a:r>
              <a:rPr lang="en-US" sz="2000" dirty="0" smtClean="0"/>
              <a:t>.</a:t>
            </a:r>
            <a:endParaRPr lang="et-EE" sz="2000" dirty="0"/>
          </a:p>
        </p:txBody>
      </p:sp>
      <p:pic>
        <p:nvPicPr>
          <p:cNvPr id="16386" name="Picture 2" descr="Union Fl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221088"/>
            <a:ext cx="1428750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eton-colleg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762" r="4762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0" dirty="0" smtClean="0"/>
              <a:t>Eton College</a:t>
            </a:r>
            <a:endParaRPr lang="et-EE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007424" cy="7683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small town of Eton is situated on the north side of Windsor Bridge and is famous for its college, founded in 1440 by Henry </a:t>
            </a:r>
            <a:r>
              <a:rPr lang="en-US" sz="2000" dirty="0" smtClean="0"/>
              <a:t>VI</a:t>
            </a:r>
            <a:r>
              <a:rPr lang="et-EE" sz="2000" dirty="0" smtClean="0"/>
              <a:t>.</a:t>
            </a:r>
            <a:endParaRPr lang="et-E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280</TotalTime>
  <Words>240</Words>
  <Application>Microsoft Office PowerPoint</Application>
  <PresentationFormat>On-screen Show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Trek</vt:lpstr>
      <vt:lpstr>    </vt:lpstr>
      <vt:lpstr>Slide 2</vt:lpstr>
      <vt:lpstr>Windsor and River Thames</vt:lpstr>
      <vt:lpstr> population</vt:lpstr>
      <vt:lpstr>Windsor castle</vt:lpstr>
      <vt:lpstr>Royal Standard flies over Round Tower in Windsor Castle</vt:lpstr>
      <vt:lpstr>Royal Standard</vt:lpstr>
      <vt:lpstr>Union Jack is raised at all other times</vt:lpstr>
      <vt:lpstr>Eton College</vt:lpstr>
      <vt:lpstr>Ascot racecourse</vt:lpstr>
      <vt:lpstr>Legoland windsor resort</vt:lpstr>
      <vt:lpstr>The Savill garden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Tiina</dc:creator>
  <cp:lastModifiedBy>Tiina</cp:lastModifiedBy>
  <cp:revision>29</cp:revision>
  <dcterms:created xsi:type="dcterms:W3CDTF">2014-09-09T14:37:15Z</dcterms:created>
  <dcterms:modified xsi:type="dcterms:W3CDTF">2014-09-09T19:18:09Z</dcterms:modified>
</cp:coreProperties>
</file>